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E21FF-5184-43A1-A2B5-31EBDD886E2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OM"/>
        </a:p>
      </dgm:t>
    </dgm:pt>
    <dgm:pt modelId="{A6855CD7-6C8C-4048-B546-5DCF7403A1AC}">
      <dgm:prSet phldrT="[Text]"/>
      <dgm:spPr/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2009</a:t>
          </a:r>
          <a:endParaRPr lang="ar-OM" b="1" dirty="0">
            <a:solidFill>
              <a:schemeClr val="tx1"/>
            </a:solidFill>
          </a:endParaRPr>
        </a:p>
      </dgm:t>
    </dgm:pt>
    <dgm:pt modelId="{DF78C4B6-FF4B-4AA5-AB01-44C7871363E0}" type="parTrans" cxnId="{D613BDBF-607B-4F1F-BD0D-913CAAF4C858}">
      <dgm:prSet/>
      <dgm:spPr/>
      <dgm:t>
        <a:bodyPr/>
        <a:lstStyle/>
        <a:p>
          <a:pPr rtl="1"/>
          <a:endParaRPr lang="ar-OM"/>
        </a:p>
      </dgm:t>
    </dgm:pt>
    <dgm:pt modelId="{021AF2FA-52AD-4211-B16E-6273152231BA}" type="sibTrans" cxnId="{D613BDBF-607B-4F1F-BD0D-913CAAF4C858}">
      <dgm:prSet/>
      <dgm:spPr/>
      <dgm:t>
        <a:bodyPr/>
        <a:lstStyle/>
        <a:p>
          <a:pPr rtl="1"/>
          <a:endParaRPr lang="ar-OM"/>
        </a:p>
      </dgm:t>
    </dgm:pt>
    <dgm:pt modelId="{83F5CDDF-39D2-49B8-99C5-40469D6BAB15}">
      <dgm:prSet phldrT="[Text]"/>
      <dgm:spPr/>
      <dgm:t>
        <a:bodyPr/>
        <a:lstStyle/>
        <a:p>
          <a:pPr algn="ctr" rtl="1"/>
          <a:endParaRPr lang="ar-OM" dirty="0"/>
        </a:p>
      </dgm:t>
    </dgm:pt>
    <dgm:pt modelId="{3C73E375-5DFA-4D40-A4D4-DE3D22C69882}" type="parTrans" cxnId="{D4281780-2CC9-4495-BFB4-54AA70892CE1}">
      <dgm:prSet/>
      <dgm:spPr/>
      <dgm:t>
        <a:bodyPr/>
        <a:lstStyle/>
        <a:p>
          <a:pPr rtl="1"/>
          <a:endParaRPr lang="ar-OM"/>
        </a:p>
      </dgm:t>
    </dgm:pt>
    <dgm:pt modelId="{D3FBA4BE-2FF1-4902-B111-7623E0CB0FDD}" type="sibTrans" cxnId="{D4281780-2CC9-4495-BFB4-54AA70892CE1}">
      <dgm:prSet/>
      <dgm:spPr/>
      <dgm:t>
        <a:bodyPr/>
        <a:lstStyle/>
        <a:p>
          <a:pPr rtl="1"/>
          <a:endParaRPr lang="ar-OM"/>
        </a:p>
      </dgm:t>
    </dgm:pt>
    <dgm:pt modelId="{B73E06F7-8040-472A-8AA6-E30459F16DDA}">
      <dgm:prSet phldrT="[Text]"/>
      <dgm:spPr/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2011</a:t>
          </a:r>
          <a:endParaRPr lang="ar-OM" b="1" dirty="0">
            <a:solidFill>
              <a:schemeClr val="tx1"/>
            </a:solidFill>
          </a:endParaRPr>
        </a:p>
      </dgm:t>
    </dgm:pt>
    <dgm:pt modelId="{805AD257-F79A-4CF1-B5AD-4C88D22116E9}" type="parTrans" cxnId="{D58FCF25-42F7-4AD5-A2D4-0E27FCBCC0E9}">
      <dgm:prSet/>
      <dgm:spPr/>
      <dgm:t>
        <a:bodyPr/>
        <a:lstStyle/>
        <a:p>
          <a:pPr rtl="1"/>
          <a:endParaRPr lang="ar-OM"/>
        </a:p>
      </dgm:t>
    </dgm:pt>
    <dgm:pt modelId="{5522C161-F899-431B-8ED0-0E7BC0FB0E1B}" type="sibTrans" cxnId="{D58FCF25-42F7-4AD5-A2D4-0E27FCBCC0E9}">
      <dgm:prSet/>
      <dgm:spPr/>
      <dgm:t>
        <a:bodyPr/>
        <a:lstStyle/>
        <a:p>
          <a:pPr rtl="1"/>
          <a:endParaRPr lang="ar-OM"/>
        </a:p>
      </dgm:t>
    </dgm:pt>
    <dgm:pt modelId="{EEB928DC-367E-4C75-9E96-544756151A78}">
      <dgm:prSet phldrT="[Text]"/>
      <dgm:spPr/>
      <dgm:t>
        <a:bodyPr/>
        <a:lstStyle/>
        <a:p>
          <a:pPr algn="l" rtl="1"/>
          <a:endParaRPr lang="ar-OM" dirty="0"/>
        </a:p>
      </dgm:t>
    </dgm:pt>
    <dgm:pt modelId="{FDB7EFDA-16DB-48D7-B4A4-0AD354FD054C}" type="parTrans" cxnId="{F7C9F357-8984-49EE-9EFC-6FA8D2088A68}">
      <dgm:prSet/>
      <dgm:spPr/>
      <dgm:t>
        <a:bodyPr/>
        <a:lstStyle/>
        <a:p>
          <a:pPr rtl="1"/>
          <a:endParaRPr lang="ar-OM"/>
        </a:p>
      </dgm:t>
    </dgm:pt>
    <dgm:pt modelId="{C7CCFDF9-7C2D-4B2A-8FE1-10953DFA1A2E}" type="sibTrans" cxnId="{F7C9F357-8984-49EE-9EFC-6FA8D2088A68}">
      <dgm:prSet/>
      <dgm:spPr/>
      <dgm:t>
        <a:bodyPr/>
        <a:lstStyle/>
        <a:p>
          <a:pPr rtl="1"/>
          <a:endParaRPr lang="ar-OM"/>
        </a:p>
      </dgm:t>
    </dgm:pt>
    <dgm:pt modelId="{EC7F3D00-A303-4667-A455-C7C22DBEBE49}">
      <dgm:prSet phldrT="[Text]"/>
      <dgm:spPr/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2012-2014</a:t>
          </a:r>
          <a:endParaRPr lang="ar-OM" b="1" dirty="0">
            <a:solidFill>
              <a:schemeClr val="tx1"/>
            </a:solidFill>
          </a:endParaRPr>
        </a:p>
      </dgm:t>
    </dgm:pt>
    <dgm:pt modelId="{DD6498CC-E46D-4E3F-9CBC-6F49098DEAFB}" type="parTrans" cxnId="{48B9CB24-5FB2-468B-AF3C-F0835958BCB3}">
      <dgm:prSet/>
      <dgm:spPr/>
      <dgm:t>
        <a:bodyPr/>
        <a:lstStyle/>
        <a:p>
          <a:pPr rtl="1"/>
          <a:endParaRPr lang="ar-OM"/>
        </a:p>
      </dgm:t>
    </dgm:pt>
    <dgm:pt modelId="{D9539F50-5E80-439A-9888-6DBA5AF3A10D}" type="sibTrans" cxnId="{48B9CB24-5FB2-468B-AF3C-F0835958BCB3}">
      <dgm:prSet/>
      <dgm:spPr/>
      <dgm:t>
        <a:bodyPr/>
        <a:lstStyle/>
        <a:p>
          <a:pPr rtl="1"/>
          <a:endParaRPr lang="ar-OM"/>
        </a:p>
      </dgm:t>
    </dgm:pt>
    <dgm:pt modelId="{0A1E7A39-2C6B-4F69-A62D-3268A109F047}">
      <dgm:prSet phldrT="[Text]"/>
      <dgm:spPr/>
      <dgm:t>
        <a:bodyPr/>
        <a:lstStyle/>
        <a:p>
          <a:pPr rtl="1"/>
          <a:endParaRPr lang="ar-OM" dirty="0"/>
        </a:p>
      </dgm:t>
    </dgm:pt>
    <dgm:pt modelId="{4920603E-BB7F-4BF4-8A97-784A7BA67EFA}" type="parTrans" cxnId="{55402181-AA29-482A-B7EA-8E8E2B5028BB}">
      <dgm:prSet/>
      <dgm:spPr/>
      <dgm:t>
        <a:bodyPr/>
        <a:lstStyle/>
        <a:p>
          <a:pPr rtl="1"/>
          <a:endParaRPr lang="ar-OM"/>
        </a:p>
      </dgm:t>
    </dgm:pt>
    <dgm:pt modelId="{7D1547D3-4406-43C0-A141-5EB2FA33C5EF}" type="sibTrans" cxnId="{55402181-AA29-482A-B7EA-8E8E2B5028BB}">
      <dgm:prSet/>
      <dgm:spPr/>
      <dgm:t>
        <a:bodyPr/>
        <a:lstStyle/>
        <a:p>
          <a:pPr rtl="1"/>
          <a:endParaRPr lang="ar-OM"/>
        </a:p>
      </dgm:t>
    </dgm:pt>
    <dgm:pt modelId="{323D8992-39FF-42C2-9B01-D03AEA5FD79D}" type="pres">
      <dgm:prSet presAssocID="{D81E21FF-5184-43A1-A2B5-31EBDD886E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OM"/>
        </a:p>
      </dgm:t>
    </dgm:pt>
    <dgm:pt modelId="{1CF08438-955B-4A46-A871-B3214E4EBFB6}" type="pres">
      <dgm:prSet presAssocID="{A6855CD7-6C8C-4048-B546-5DCF7403A1AC}" presName="composite" presStyleCnt="0"/>
      <dgm:spPr/>
    </dgm:pt>
    <dgm:pt modelId="{8EB92DF1-E9F4-4DFE-BAD2-2F4A9BC5C82B}" type="pres">
      <dgm:prSet presAssocID="{A6855CD7-6C8C-4048-B546-5DCF7403A1A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F20505BC-9CBA-42FF-94E8-28DE9A67F12C}" type="pres">
      <dgm:prSet presAssocID="{A6855CD7-6C8C-4048-B546-5DCF7403A1A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D13D374B-F0FA-4279-914C-F5151C7F4D8B}" type="pres">
      <dgm:prSet presAssocID="{021AF2FA-52AD-4211-B16E-6273152231BA}" presName="sp" presStyleCnt="0"/>
      <dgm:spPr/>
    </dgm:pt>
    <dgm:pt modelId="{CC205FAF-42A6-49DC-B1BD-C6A6285A701F}" type="pres">
      <dgm:prSet presAssocID="{B73E06F7-8040-472A-8AA6-E30459F16DDA}" presName="composite" presStyleCnt="0"/>
      <dgm:spPr/>
    </dgm:pt>
    <dgm:pt modelId="{CF46B950-17BF-4167-8049-83E168BAB482}" type="pres">
      <dgm:prSet presAssocID="{B73E06F7-8040-472A-8AA6-E30459F16DD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F6027304-7886-4056-9CB8-EC3636CDAB3C}" type="pres">
      <dgm:prSet presAssocID="{B73E06F7-8040-472A-8AA6-E30459F16DD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C93F0F9E-5D3D-4C76-A313-9054DAC7FFBA}" type="pres">
      <dgm:prSet presAssocID="{5522C161-F899-431B-8ED0-0E7BC0FB0E1B}" presName="sp" presStyleCnt="0"/>
      <dgm:spPr/>
    </dgm:pt>
    <dgm:pt modelId="{72B37342-481B-4A24-92DA-65BFC543E931}" type="pres">
      <dgm:prSet presAssocID="{EC7F3D00-A303-4667-A455-C7C22DBEBE49}" presName="composite" presStyleCnt="0"/>
      <dgm:spPr/>
    </dgm:pt>
    <dgm:pt modelId="{150DC8FC-104A-498A-8508-88FB6059B0FE}" type="pres">
      <dgm:prSet presAssocID="{EC7F3D00-A303-4667-A455-C7C22DBEBE4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C61AFD10-54D3-47B2-BF1B-AF98EA7F7AC5}" type="pres">
      <dgm:prSet presAssocID="{EC7F3D00-A303-4667-A455-C7C22DBEBE4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</dgm:ptLst>
  <dgm:cxnLst>
    <dgm:cxn modelId="{AB07FB7F-B298-4D5A-BD35-BCFA365BF513}" type="presOf" srcId="{EC7F3D00-A303-4667-A455-C7C22DBEBE49}" destId="{150DC8FC-104A-498A-8508-88FB6059B0FE}" srcOrd="0" destOrd="0" presId="urn:microsoft.com/office/officeart/2005/8/layout/chevron2"/>
    <dgm:cxn modelId="{DC87C0EA-AE55-4B96-AFBD-03781A95CB87}" type="presOf" srcId="{D81E21FF-5184-43A1-A2B5-31EBDD886E23}" destId="{323D8992-39FF-42C2-9B01-D03AEA5FD79D}" srcOrd="0" destOrd="0" presId="urn:microsoft.com/office/officeart/2005/8/layout/chevron2"/>
    <dgm:cxn modelId="{D4281780-2CC9-4495-BFB4-54AA70892CE1}" srcId="{A6855CD7-6C8C-4048-B546-5DCF7403A1AC}" destId="{83F5CDDF-39D2-49B8-99C5-40469D6BAB15}" srcOrd="0" destOrd="0" parTransId="{3C73E375-5DFA-4D40-A4D4-DE3D22C69882}" sibTransId="{D3FBA4BE-2FF1-4902-B111-7623E0CB0FDD}"/>
    <dgm:cxn modelId="{90539911-856E-4E12-9085-DAA686B57C5C}" type="presOf" srcId="{0A1E7A39-2C6B-4F69-A62D-3268A109F047}" destId="{C61AFD10-54D3-47B2-BF1B-AF98EA7F7AC5}" srcOrd="0" destOrd="0" presId="urn:microsoft.com/office/officeart/2005/8/layout/chevron2"/>
    <dgm:cxn modelId="{48B9CB24-5FB2-468B-AF3C-F0835958BCB3}" srcId="{D81E21FF-5184-43A1-A2B5-31EBDD886E23}" destId="{EC7F3D00-A303-4667-A455-C7C22DBEBE49}" srcOrd="2" destOrd="0" parTransId="{DD6498CC-E46D-4E3F-9CBC-6F49098DEAFB}" sibTransId="{D9539F50-5E80-439A-9888-6DBA5AF3A10D}"/>
    <dgm:cxn modelId="{F3A6EF8C-9542-44DA-B8D1-D71070DEF9DC}" type="presOf" srcId="{B73E06F7-8040-472A-8AA6-E30459F16DDA}" destId="{CF46B950-17BF-4167-8049-83E168BAB482}" srcOrd="0" destOrd="0" presId="urn:microsoft.com/office/officeart/2005/8/layout/chevron2"/>
    <dgm:cxn modelId="{F7C9F357-8984-49EE-9EFC-6FA8D2088A68}" srcId="{B73E06F7-8040-472A-8AA6-E30459F16DDA}" destId="{EEB928DC-367E-4C75-9E96-544756151A78}" srcOrd="0" destOrd="0" parTransId="{FDB7EFDA-16DB-48D7-B4A4-0AD354FD054C}" sibTransId="{C7CCFDF9-7C2D-4B2A-8FE1-10953DFA1A2E}"/>
    <dgm:cxn modelId="{D613BDBF-607B-4F1F-BD0D-913CAAF4C858}" srcId="{D81E21FF-5184-43A1-A2B5-31EBDD886E23}" destId="{A6855CD7-6C8C-4048-B546-5DCF7403A1AC}" srcOrd="0" destOrd="0" parTransId="{DF78C4B6-FF4B-4AA5-AB01-44C7871363E0}" sibTransId="{021AF2FA-52AD-4211-B16E-6273152231BA}"/>
    <dgm:cxn modelId="{55402181-AA29-482A-B7EA-8E8E2B5028BB}" srcId="{EC7F3D00-A303-4667-A455-C7C22DBEBE49}" destId="{0A1E7A39-2C6B-4F69-A62D-3268A109F047}" srcOrd="0" destOrd="0" parTransId="{4920603E-BB7F-4BF4-8A97-784A7BA67EFA}" sibTransId="{7D1547D3-4406-43C0-A141-5EB2FA33C5EF}"/>
    <dgm:cxn modelId="{DD64E381-6146-4919-A54D-CA5606FB0F29}" type="presOf" srcId="{A6855CD7-6C8C-4048-B546-5DCF7403A1AC}" destId="{8EB92DF1-E9F4-4DFE-BAD2-2F4A9BC5C82B}" srcOrd="0" destOrd="0" presId="urn:microsoft.com/office/officeart/2005/8/layout/chevron2"/>
    <dgm:cxn modelId="{89EEF2B7-E9AF-4759-BFBB-CD41CB770802}" type="presOf" srcId="{EEB928DC-367E-4C75-9E96-544756151A78}" destId="{F6027304-7886-4056-9CB8-EC3636CDAB3C}" srcOrd="0" destOrd="0" presId="urn:microsoft.com/office/officeart/2005/8/layout/chevron2"/>
    <dgm:cxn modelId="{230240B1-1442-4207-A612-A35AC1C15609}" type="presOf" srcId="{83F5CDDF-39D2-49B8-99C5-40469D6BAB15}" destId="{F20505BC-9CBA-42FF-94E8-28DE9A67F12C}" srcOrd="0" destOrd="0" presId="urn:microsoft.com/office/officeart/2005/8/layout/chevron2"/>
    <dgm:cxn modelId="{D58FCF25-42F7-4AD5-A2D4-0E27FCBCC0E9}" srcId="{D81E21FF-5184-43A1-A2B5-31EBDD886E23}" destId="{B73E06F7-8040-472A-8AA6-E30459F16DDA}" srcOrd="1" destOrd="0" parTransId="{805AD257-F79A-4CF1-B5AD-4C88D22116E9}" sibTransId="{5522C161-F899-431B-8ED0-0E7BC0FB0E1B}"/>
    <dgm:cxn modelId="{F35E1221-4666-4635-92E5-945EDBB15941}" type="presParOf" srcId="{323D8992-39FF-42C2-9B01-D03AEA5FD79D}" destId="{1CF08438-955B-4A46-A871-B3214E4EBFB6}" srcOrd="0" destOrd="0" presId="urn:microsoft.com/office/officeart/2005/8/layout/chevron2"/>
    <dgm:cxn modelId="{5B5BFFE9-BDB2-40AC-8F2E-3FC6D538208C}" type="presParOf" srcId="{1CF08438-955B-4A46-A871-B3214E4EBFB6}" destId="{8EB92DF1-E9F4-4DFE-BAD2-2F4A9BC5C82B}" srcOrd="0" destOrd="0" presId="urn:microsoft.com/office/officeart/2005/8/layout/chevron2"/>
    <dgm:cxn modelId="{11138FC8-843A-4D31-9A24-633FAE089E19}" type="presParOf" srcId="{1CF08438-955B-4A46-A871-B3214E4EBFB6}" destId="{F20505BC-9CBA-42FF-94E8-28DE9A67F12C}" srcOrd="1" destOrd="0" presId="urn:microsoft.com/office/officeart/2005/8/layout/chevron2"/>
    <dgm:cxn modelId="{5E3CB583-15EC-4DAA-B7BA-9A7377F12EAA}" type="presParOf" srcId="{323D8992-39FF-42C2-9B01-D03AEA5FD79D}" destId="{D13D374B-F0FA-4279-914C-F5151C7F4D8B}" srcOrd="1" destOrd="0" presId="urn:microsoft.com/office/officeart/2005/8/layout/chevron2"/>
    <dgm:cxn modelId="{2BA48F6C-B6E7-4D85-A3E3-65B165FE3B4D}" type="presParOf" srcId="{323D8992-39FF-42C2-9B01-D03AEA5FD79D}" destId="{CC205FAF-42A6-49DC-B1BD-C6A6285A701F}" srcOrd="2" destOrd="0" presId="urn:microsoft.com/office/officeart/2005/8/layout/chevron2"/>
    <dgm:cxn modelId="{93A65431-99E2-422F-9D3E-E0C32298E0AF}" type="presParOf" srcId="{CC205FAF-42A6-49DC-B1BD-C6A6285A701F}" destId="{CF46B950-17BF-4167-8049-83E168BAB482}" srcOrd="0" destOrd="0" presId="urn:microsoft.com/office/officeart/2005/8/layout/chevron2"/>
    <dgm:cxn modelId="{A7B3A35C-F27C-4FE5-A717-CB9E61A3D4EE}" type="presParOf" srcId="{CC205FAF-42A6-49DC-B1BD-C6A6285A701F}" destId="{F6027304-7886-4056-9CB8-EC3636CDAB3C}" srcOrd="1" destOrd="0" presId="urn:microsoft.com/office/officeart/2005/8/layout/chevron2"/>
    <dgm:cxn modelId="{D75919AF-7FA3-4665-B787-8F35C0CF21C1}" type="presParOf" srcId="{323D8992-39FF-42C2-9B01-D03AEA5FD79D}" destId="{C93F0F9E-5D3D-4C76-A313-9054DAC7FFBA}" srcOrd="3" destOrd="0" presId="urn:microsoft.com/office/officeart/2005/8/layout/chevron2"/>
    <dgm:cxn modelId="{FD1B473B-2201-4053-AB28-88231F546ECA}" type="presParOf" srcId="{323D8992-39FF-42C2-9B01-D03AEA5FD79D}" destId="{72B37342-481B-4A24-92DA-65BFC543E931}" srcOrd="4" destOrd="0" presId="urn:microsoft.com/office/officeart/2005/8/layout/chevron2"/>
    <dgm:cxn modelId="{2894717F-3F11-4E43-96C0-733A3B78115C}" type="presParOf" srcId="{72B37342-481B-4A24-92DA-65BFC543E931}" destId="{150DC8FC-104A-498A-8508-88FB6059B0FE}" srcOrd="0" destOrd="0" presId="urn:microsoft.com/office/officeart/2005/8/layout/chevron2"/>
    <dgm:cxn modelId="{66047C37-D021-499F-845A-858FE213C4E7}" type="presParOf" srcId="{72B37342-481B-4A24-92DA-65BFC543E931}" destId="{C61AFD10-54D3-47B2-BF1B-AF98EA7F7A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1E21FF-5184-43A1-A2B5-31EBDD886E2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OM"/>
        </a:p>
      </dgm:t>
    </dgm:pt>
    <dgm:pt modelId="{A6855CD7-6C8C-4048-B546-5DCF7403A1AC}">
      <dgm:prSet phldrT="[Text]"/>
      <dgm:spPr/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2014-2016</a:t>
          </a:r>
          <a:endParaRPr lang="ar-OM" b="1" dirty="0">
            <a:solidFill>
              <a:schemeClr val="tx1"/>
            </a:solidFill>
          </a:endParaRPr>
        </a:p>
      </dgm:t>
    </dgm:pt>
    <dgm:pt modelId="{DF78C4B6-FF4B-4AA5-AB01-44C7871363E0}" type="parTrans" cxnId="{D613BDBF-607B-4F1F-BD0D-913CAAF4C858}">
      <dgm:prSet/>
      <dgm:spPr/>
      <dgm:t>
        <a:bodyPr/>
        <a:lstStyle/>
        <a:p>
          <a:pPr rtl="1"/>
          <a:endParaRPr lang="ar-OM"/>
        </a:p>
      </dgm:t>
    </dgm:pt>
    <dgm:pt modelId="{021AF2FA-52AD-4211-B16E-6273152231BA}" type="sibTrans" cxnId="{D613BDBF-607B-4F1F-BD0D-913CAAF4C858}">
      <dgm:prSet/>
      <dgm:spPr/>
      <dgm:t>
        <a:bodyPr/>
        <a:lstStyle/>
        <a:p>
          <a:pPr rtl="1"/>
          <a:endParaRPr lang="ar-OM"/>
        </a:p>
      </dgm:t>
    </dgm:pt>
    <dgm:pt modelId="{83F5CDDF-39D2-49B8-99C5-40469D6BAB15}">
      <dgm:prSet phldrT="[Text]"/>
      <dgm:spPr/>
      <dgm:t>
        <a:bodyPr/>
        <a:lstStyle/>
        <a:p>
          <a:pPr algn="ctr" rtl="1"/>
          <a:endParaRPr lang="ar-OM" dirty="0"/>
        </a:p>
      </dgm:t>
    </dgm:pt>
    <dgm:pt modelId="{3C73E375-5DFA-4D40-A4D4-DE3D22C69882}" type="parTrans" cxnId="{D4281780-2CC9-4495-BFB4-54AA70892CE1}">
      <dgm:prSet/>
      <dgm:spPr/>
      <dgm:t>
        <a:bodyPr/>
        <a:lstStyle/>
        <a:p>
          <a:pPr rtl="1"/>
          <a:endParaRPr lang="ar-OM"/>
        </a:p>
      </dgm:t>
    </dgm:pt>
    <dgm:pt modelId="{D3FBA4BE-2FF1-4902-B111-7623E0CB0FDD}" type="sibTrans" cxnId="{D4281780-2CC9-4495-BFB4-54AA70892CE1}">
      <dgm:prSet/>
      <dgm:spPr/>
      <dgm:t>
        <a:bodyPr/>
        <a:lstStyle/>
        <a:p>
          <a:pPr rtl="1"/>
          <a:endParaRPr lang="ar-OM"/>
        </a:p>
      </dgm:t>
    </dgm:pt>
    <dgm:pt modelId="{B73E06F7-8040-472A-8AA6-E30459F16DDA}">
      <dgm:prSet phldrT="[Text]"/>
      <dgm:spPr/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2017</a:t>
          </a:r>
          <a:endParaRPr lang="ar-OM" b="1" dirty="0">
            <a:solidFill>
              <a:schemeClr val="tx1"/>
            </a:solidFill>
          </a:endParaRPr>
        </a:p>
      </dgm:t>
    </dgm:pt>
    <dgm:pt modelId="{805AD257-F79A-4CF1-B5AD-4C88D22116E9}" type="parTrans" cxnId="{D58FCF25-42F7-4AD5-A2D4-0E27FCBCC0E9}">
      <dgm:prSet/>
      <dgm:spPr/>
      <dgm:t>
        <a:bodyPr/>
        <a:lstStyle/>
        <a:p>
          <a:pPr rtl="1"/>
          <a:endParaRPr lang="ar-OM"/>
        </a:p>
      </dgm:t>
    </dgm:pt>
    <dgm:pt modelId="{5522C161-F899-431B-8ED0-0E7BC0FB0E1B}" type="sibTrans" cxnId="{D58FCF25-42F7-4AD5-A2D4-0E27FCBCC0E9}">
      <dgm:prSet/>
      <dgm:spPr/>
      <dgm:t>
        <a:bodyPr/>
        <a:lstStyle/>
        <a:p>
          <a:pPr rtl="1"/>
          <a:endParaRPr lang="ar-OM"/>
        </a:p>
      </dgm:t>
    </dgm:pt>
    <dgm:pt modelId="{EEB928DC-367E-4C75-9E96-544756151A78}">
      <dgm:prSet phldrT="[Text]"/>
      <dgm:spPr/>
      <dgm:t>
        <a:bodyPr/>
        <a:lstStyle/>
        <a:p>
          <a:pPr algn="l" rtl="1"/>
          <a:endParaRPr lang="ar-OM" dirty="0"/>
        </a:p>
      </dgm:t>
    </dgm:pt>
    <dgm:pt modelId="{FDB7EFDA-16DB-48D7-B4A4-0AD354FD054C}" type="parTrans" cxnId="{F7C9F357-8984-49EE-9EFC-6FA8D2088A68}">
      <dgm:prSet/>
      <dgm:spPr/>
      <dgm:t>
        <a:bodyPr/>
        <a:lstStyle/>
        <a:p>
          <a:pPr rtl="1"/>
          <a:endParaRPr lang="ar-OM"/>
        </a:p>
      </dgm:t>
    </dgm:pt>
    <dgm:pt modelId="{C7CCFDF9-7C2D-4B2A-8FE1-10953DFA1A2E}" type="sibTrans" cxnId="{F7C9F357-8984-49EE-9EFC-6FA8D2088A68}">
      <dgm:prSet/>
      <dgm:spPr/>
      <dgm:t>
        <a:bodyPr/>
        <a:lstStyle/>
        <a:p>
          <a:pPr rtl="1"/>
          <a:endParaRPr lang="ar-OM"/>
        </a:p>
      </dgm:t>
    </dgm:pt>
    <dgm:pt modelId="{EC7F3D00-A303-4667-A455-C7C22DBEBE49}">
      <dgm:prSet phldrT="[Text]"/>
      <dgm:spPr/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2018-2019</a:t>
          </a:r>
          <a:endParaRPr lang="ar-OM" b="1" dirty="0">
            <a:solidFill>
              <a:schemeClr val="tx1"/>
            </a:solidFill>
          </a:endParaRPr>
        </a:p>
      </dgm:t>
    </dgm:pt>
    <dgm:pt modelId="{DD6498CC-E46D-4E3F-9CBC-6F49098DEAFB}" type="parTrans" cxnId="{48B9CB24-5FB2-468B-AF3C-F0835958BCB3}">
      <dgm:prSet/>
      <dgm:spPr/>
      <dgm:t>
        <a:bodyPr/>
        <a:lstStyle/>
        <a:p>
          <a:pPr rtl="1"/>
          <a:endParaRPr lang="ar-OM"/>
        </a:p>
      </dgm:t>
    </dgm:pt>
    <dgm:pt modelId="{D9539F50-5E80-439A-9888-6DBA5AF3A10D}" type="sibTrans" cxnId="{48B9CB24-5FB2-468B-AF3C-F0835958BCB3}">
      <dgm:prSet/>
      <dgm:spPr/>
      <dgm:t>
        <a:bodyPr/>
        <a:lstStyle/>
        <a:p>
          <a:pPr rtl="1"/>
          <a:endParaRPr lang="ar-OM"/>
        </a:p>
      </dgm:t>
    </dgm:pt>
    <dgm:pt modelId="{0A1E7A39-2C6B-4F69-A62D-3268A109F047}">
      <dgm:prSet phldrT="[Text]"/>
      <dgm:spPr/>
      <dgm:t>
        <a:bodyPr/>
        <a:lstStyle/>
        <a:p>
          <a:pPr rtl="1"/>
          <a:endParaRPr lang="ar-OM" dirty="0"/>
        </a:p>
      </dgm:t>
    </dgm:pt>
    <dgm:pt modelId="{4920603E-BB7F-4BF4-8A97-784A7BA67EFA}" type="parTrans" cxnId="{55402181-AA29-482A-B7EA-8E8E2B5028BB}">
      <dgm:prSet/>
      <dgm:spPr/>
      <dgm:t>
        <a:bodyPr/>
        <a:lstStyle/>
        <a:p>
          <a:pPr rtl="1"/>
          <a:endParaRPr lang="ar-OM"/>
        </a:p>
      </dgm:t>
    </dgm:pt>
    <dgm:pt modelId="{7D1547D3-4406-43C0-A141-5EB2FA33C5EF}" type="sibTrans" cxnId="{55402181-AA29-482A-B7EA-8E8E2B5028BB}">
      <dgm:prSet/>
      <dgm:spPr/>
      <dgm:t>
        <a:bodyPr/>
        <a:lstStyle/>
        <a:p>
          <a:pPr rtl="1"/>
          <a:endParaRPr lang="ar-OM"/>
        </a:p>
      </dgm:t>
    </dgm:pt>
    <dgm:pt modelId="{323D8992-39FF-42C2-9B01-D03AEA5FD79D}" type="pres">
      <dgm:prSet presAssocID="{D81E21FF-5184-43A1-A2B5-31EBDD886E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OM"/>
        </a:p>
      </dgm:t>
    </dgm:pt>
    <dgm:pt modelId="{1CF08438-955B-4A46-A871-B3214E4EBFB6}" type="pres">
      <dgm:prSet presAssocID="{A6855CD7-6C8C-4048-B546-5DCF7403A1AC}" presName="composite" presStyleCnt="0"/>
      <dgm:spPr/>
    </dgm:pt>
    <dgm:pt modelId="{8EB92DF1-E9F4-4DFE-BAD2-2F4A9BC5C82B}" type="pres">
      <dgm:prSet presAssocID="{A6855CD7-6C8C-4048-B546-5DCF7403A1A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F20505BC-9CBA-42FF-94E8-28DE9A67F12C}" type="pres">
      <dgm:prSet presAssocID="{A6855CD7-6C8C-4048-B546-5DCF7403A1A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D13D374B-F0FA-4279-914C-F5151C7F4D8B}" type="pres">
      <dgm:prSet presAssocID="{021AF2FA-52AD-4211-B16E-6273152231BA}" presName="sp" presStyleCnt="0"/>
      <dgm:spPr/>
    </dgm:pt>
    <dgm:pt modelId="{CC205FAF-42A6-49DC-B1BD-C6A6285A701F}" type="pres">
      <dgm:prSet presAssocID="{B73E06F7-8040-472A-8AA6-E30459F16DDA}" presName="composite" presStyleCnt="0"/>
      <dgm:spPr/>
    </dgm:pt>
    <dgm:pt modelId="{CF46B950-17BF-4167-8049-83E168BAB482}" type="pres">
      <dgm:prSet presAssocID="{B73E06F7-8040-472A-8AA6-E30459F16DD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F6027304-7886-4056-9CB8-EC3636CDAB3C}" type="pres">
      <dgm:prSet presAssocID="{B73E06F7-8040-472A-8AA6-E30459F16DD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C93F0F9E-5D3D-4C76-A313-9054DAC7FFBA}" type="pres">
      <dgm:prSet presAssocID="{5522C161-F899-431B-8ED0-0E7BC0FB0E1B}" presName="sp" presStyleCnt="0"/>
      <dgm:spPr/>
    </dgm:pt>
    <dgm:pt modelId="{72B37342-481B-4A24-92DA-65BFC543E931}" type="pres">
      <dgm:prSet presAssocID="{EC7F3D00-A303-4667-A455-C7C22DBEBE49}" presName="composite" presStyleCnt="0"/>
      <dgm:spPr/>
    </dgm:pt>
    <dgm:pt modelId="{150DC8FC-104A-498A-8508-88FB6059B0FE}" type="pres">
      <dgm:prSet presAssocID="{EC7F3D00-A303-4667-A455-C7C22DBEBE4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  <dgm:pt modelId="{C61AFD10-54D3-47B2-BF1B-AF98EA7F7AC5}" type="pres">
      <dgm:prSet presAssocID="{EC7F3D00-A303-4667-A455-C7C22DBEBE4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OM"/>
        </a:p>
      </dgm:t>
    </dgm:pt>
  </dgm:ptLst>
  <dgm:cxnLst>
    <dgm:cxn modelId="{5ADD1C96-28F5-40A9-B275-83C34E2B365A}" type="presOf" srcId="{A6855CD7-6C8C-4048-B546-5DCF7403A1AC}" destId="{8EB92DF1-E9F4-4DFE-BAD2-2F4A9BC5C82B}" srcOrd="0" destOrd="0" presId="urn:microsoft.com/office/officeart/2005/8/layout/chevron2"/>
    <dgm:cxn modelId="{D4281780-2CC9-4495-BFB4-54AA70892CE1}" srcId="{A6855CD7-6C8C-4048-B546-5DCF7403A1AC}" destId="{83F5CDDF-39D2-49B8-99C5-40469D6BAB15}" srcOrd="0" destOrd="0" parTransId="{3C73E375-5DFA-4D40-A4D4-DE3D22C69882}" sibTransId="{D3FBA4BE-2FF1-4902-B111-7623E0CB0FDD}"/>
    <dgm:cxn modelId="{E07EF3BF-6408-4BFA-B7FD-339C2DAE314A}" type="presOf" srcId="{0A1E7A39-2C6B-4F69-A62D-3268A109F047}" destId="{C61AFD10-54D3-47B2-BF1B-AF98EA7F7AC5}" srcOrd="0" destOrd="0" presId="urn:microsoft.com/office/officeart/2005/8/layout/chevron2"/>
    <dgm:cxn modelId="{E00A251C-18C6-454E-B326-21F3244416A0}" type="presOf" srcId="{B73E06F7-8040-472A-8AA6-E30459F16DDA}" destId="{CF46B950-17BF-4167-8049-83E168BAB482}" srcOrd="0" destOrd="0" presId="urn:microsoft.com/office/officeart/2005/8/layout/chevron2"/>
    <dgm:cxn modelId="{48B9CB24-5FB2-468B-AF3C-F0835958BCB3}" srcId="{D81E21FF-5184-43A1-A2B5-31EBDD886E23}" destId="{EC7F3D00-A303-4667-A455-C7C22DBEBE49}" srcOrd="2" destOrd="0" parTransId="{DD6498CC-E46D-4E3F-9CBC-6F49098DEAFB}" sibTransId="{D9539F50-5E80-439A-9888-6DBA5AF3A10D}"/>
    <dgm:cxn modelId="{F7C9F357-8984-49EE-9EFC-6FA8D2088A68}" srcId="{B73E06F7-8040-472A-8AA6-E30459F16DDA}" destId="{EEB928DC-367E-4C75-9E96-544756151A78}" srcOrd="0" destOrd="0" parTransId="{FDB7EFDA-16DB-48D7-B4A4-0AD354FD054C}" sibTransId="{C7CCFDF9-7C2D-4B2A-8FE1-10953DFA1A2E}"/>
    <dgm:cxn modelId="{540D2F88-266E-4C7F-AC72-1DF6D3B03237}" type="presOf" srcId="{83F5CDDF-39D2-49B8-99C5-40469D6BAB15}" destId="{F20505BC-9CBA-42FF-94E8-28DE9A67F12C}" srcOrd="0" destOrd="0" presId="urn:microsoft.com/office/officeart/2005/8/layout/chevron2"/>
    <dgm:cxn modelId="{D613BDBF-607B-4F1F-BD0D-913CAAF4C858}" srcId="{D81E21FF-5184-43A1-A2B5-31EBDD886E23}" destId="{A6855CD7-6C8C-4048-B546-5DCF7403A1AC}" srcOrd="0" destOrd="0" parTransId="{DF78C4B6-FF4B-4AA5-AB01-44C7871363E0}" sibTransId="{021AF2FA-52AD-4211-B16E-6273152231BA}"/>
    <dgm:cxn modelId="{55402181-AA29-482A-B7EA-8E8E2B5028BB}" srcId="{EC7F3D00-A303-4667-A455-C7C22DBEBE49}" destId="{0A1E7A39-2C6B-4F69-A62D-3268A109F047}" srcOrd="0" destOrd="0" parTransId="{4920603E-BB7F-4BF4-8A97-784A7BA67EFA}" sibTransId="{7D1547D3-4406-43C0-A141-5EB2FA33C5EF}"/>
    <dgm:cxn modelId="{8A32EC4F-1F57-464D-8BBF-2E420A269497}" type="presOf" srcId="{EEB928DC-367E-4C75-9E96-544756151A78}" destId="{F6027304-7886-4056-9CB8-EC3636CDAB3C}" srcOrd="0" destOrd="0" presId="urn:microsoft.com/office/officeart/2005/8/layout/chevron2"/>
    <dgm:cxn modelId="{6A0E9D1A-981C-41D8-B002-845FFFD5CB77}" type="presOf" srcId="{EC7F3D00-A303-4667-A455-C7C22DBEBE49}" destId="{150DC8FC-104A-498A-8508-88FB6059B0FE}" srcOrd="0" destOrd="0" presId="urn:microsoft.com/office/officeart/2005/8/layout/chevron2"/>
    <dgm:cxn modelId="{1AB42549-DDBF-4EB4-8CFD-C00979178696}" type="presOf" srcId="{D81E21FF-5184-43A1-A2B5-31EBDD886E23}" destId="{323D8992-39FF-42C2-9B01-D03AEA5FD79D}" srcOrd="0" destOrd="0" presId="urn:microsoft.com/office/officeart/2005/8/layout/chevron2"/>
    <dgm:cxn modelId="{D58FCF25-42F7-4AD5-A2D4-0E27FCBCC0E9}" srcId="{D81E21FF-5184-43A1-A2B5-31EBDD886E23}" destId="{B73E06F7-8040-472A-8AA6-E30459F16DDA}" srcOrd="1" destOrd="0" parTransId="{805AD257-F79A-4CF1-B5AD-4C88D22116E9}" sibTransId="{5522C161-F899-431B-8ED0-0E7BC0FB0E1B}"/>
    <dgm:cxn modelId="{0C4A455D-B12F-4244-BF94-304C106FD62B}" type="presParOf" srcId="{323D8992-39FF-42C2-9B01-D03AEA5FD79D}" destId="{1CF08438-955B-4A46-A871-B3214E4EBFB6}" srcOrd="0" destOrd="0" presId="urn:microsoft.com/office/officeart/2005/8/layout/chevron2"/>
    <dgm:cxn modelId="{96E2FFF5-190C-46FC-A684-A5165B1ECE5A}" type="presParOf" srcId="{1CF08438-955B-4A46-A871-B3214E4EBFB6}" destId="{8EB92DF1-E9F4-4DFE-BAD2-2F4A9BC5C82B}" srcOrd="0" destOrd="0" presId="urn:microsoft.com/office/officeart/2005/8/layout/chevron2"/>
    <dgm:cxn modelId="{A60567A8-8720-4ACE-95FD-AE380176EBB4}" type="presParOf" srcId="{1CF08438-955B-4A46-A871-B3214E4EBFB6}" destId="{F20505BC-9CBA-42FF-94E8-28DE9A67F12C}" srcOrd="1" destOrd="0" presId="urn:microsoft.com/office/officeart/2005/8/layout/chevron2"/>
    <dgm:cxn modelId="{8F79C7AA-4F21-4906-A008-5AEE66419253}" type="presParOf" srcId="{323D8992-39FF-42C2-9B01-D03AEA5FD79D}" destId="{D13D374B-F0FA-4279-914C-F5151C7F4D8B}" srcOrd="1" destOrd="0" presId="urn:microsoft.com/office/officeart/2005/8/layout/chevron2"/>
    <dgm:cxn modelId="{E862445E-F3E2-48B2-ACFF-9CA19D4741DC}" type="presParOf" srcId="{323D8992-39FF-42C2-9B01-D03AEA5FD79D}" destId="{CC205FAF-42A6-49DC-B1BD-C6A6285A701F}" srcOrd="2" destOrd="0" presId="urn:microsoft.com/office/officeart/2005/8/layout/chevron2"/>
    <dgm:cxn modelId="{F51D09D5-1E07-44C6-BA96-CD142287B2FD}" type="presParOf" srcId="{CC205FAF-42A6-49DC-B1BD-C6A6285A701F}" destId="{CF46B950-17BF-4167-8049-83E168BAB482}" srcOrd="0" destOrd="0" presId="urn:microsoft.com/office/officeart/2005/8/layout/chevron2"/>
    <dgm:cxn modelId="{59641CD0-7CE7-4ACD-BD6C-62DFA2B4813A}" type="presParOf" srcId="{CC205FAF-42A6-49DC-B1BD-C6A6285A701F}" destId="{F6027304-7886-4056-9CB8-EC3636CDAB3C}" srcOrd="1" destOrd="0" presId="urn:microsoft.com/office/officeart/2005/8/layout/chevron2"/>
    <dgm:cxn modelId="{A06FE8CB-12F1-4917-AD1F-06BF613D6FE6}" type="presParOf" srcId="{323D8992-39FF-42C2-9B01-D03AEA5FD79D}" destId="{C93F0F9E-5D3D-4C76-A313-9054DAC7FFBA}" srcOrd="3" destOrd="0" presId="urn:microsoft.com/office/officeart/2005/8/layout/chevron2"/>
    <dgm:cxn modelId="{9BE137A5-BFAC-4058-B106-578E7BC68D8F}" type="presParOf" srcId="{323D8992-39FF-42C2-9B01-D03AEA5FD79D}" destId="{72B37342-481B-4A24-92DA-65BFC543E931}" srcOrd="4" destOrd="0" presId="urn:microsoft.com/office/officeart/2005/8/layout/chevron2"/>
    <dgm:cxn modelId="{8BA4D3BE-9C8E-4478-85B3-73F227E92CC7}" type="presParOf" srcId="{72B37342-481B-4A24-92DA-65BFC543E931}" destId="{150DC8FC-104A-498A-8508-88FB6059B0FE}" srcOrd="0" destOrd="0" presId="urn:microsoft.com/office/officeart/2005/8/layout/chevron2"/>
    <dgm:cxn modelId="{5D311327-D372-489C-AB8C-163623636A10}" type="presParOf" srcId="{72B37342-481B-4A24-92DA-65BFC543E931}" destId="{C61AFD10-54D3-47B2-BF1B-AF98EA7F7A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92DF1-E9F4-4DFE-BAD2-2F4A9BC5C82B}">
      <dsp:nvSpPr>
        <dsp:cNvPr id="0" name=""/>
        <dsp:cNvSpPr/>
      </dsp:nvSpPr>
      <dsp:spPr>
        <a:xfrm rot="5400000">
          <a:off x="-143320" y="144561"/>
          <a:ext cx="955467" cy="668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2009</a:t>
          </a:r>
          <a:endParaRPr lang="ar-OM" sz="1100" b="1" kern="1200" dirty="0">
            <a:solidFill>
              <a:schemeClr val="tx1"/>
            </a:solidFill>
          </a:endParaRPr>
        </a:p>
      </dsp:txBody>
      <dsp:txXfrm rot="-5400000">
        <a:off x="1" y="335653"/>
        <a:ext cx="668826" cy="286641"/>
      </dsp:txXfrm>
    </dsp:sp>
    <dsp:sp modelId="{F20505BC-9CBA-42FF-94E8-28DE9A67F12C}">
      <dsp:nvSpPr>
        <dsp:cNvPr id="0" name=""/>
        <dsp:cNvSpPr/>
      </dsp:nvSpPr>
      <dsp:spPr>
        <a:xfrm rot="5400000">
          <a:off x="3417633" y="-2747565"/>
          <a:ext cx="621053" cy="6118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ct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OM" sz="3800" kern="1200" dirty="0"/>
        </a:p>
      </dsp:txBody>
      <dsp:txXfrm rot="-5400000">
        <a:off x="668827" y="31558"/>
        <a:ext cx="6088350" cy="560419"/>
      </dsp:txXfrm>
    </dsp:sp>
    <dsp:sp modelId="{CF46B950-17BF-4167-8049-83E168BAB482}">
      <dsp:nvSpPr>
        <dsp:cNvPr id="0" name=""/>
        <dsp:cNvSpPr/>
      </dsp:nvSpPr>
      <dsp:spPr>
        <a:xfrm rot="5400000">
          <a:off x="-143320" y="899380"/>
          <a:ext cx="955467" cy="668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2011</a:t>
          </a:r>
          <a:endParaRPr lang="ar-OM" sz="1100" b="1" kern="1200" dirty="0">
            <a:solidFill>
              <a:schemeClr val="tx1"/>
            </a:solidFill>
          </a:endParaRPr>
        </a:p>
      </dsp:txBody>
      <dsp:txXfrm rot="-5400000">
        <a:off x="1" y="1090472"/>
        <a:ext cx="668826" cy="286641"/>
      </dsp:txXfrm>
    </dsp:sp>
    <dsp:sp modelId="{F6027304-7886-4056-9CB8-EC3636CDAB3C}">
      <dsp:nvSpPr>
        <dsp:cNvPr id="0" name=""/>
        <dsp:cNvSpPr/>
      </dsp:nvSpPr>
      <dsp:spPr>
        <a:xfrm rot="5400000">
          <a:off x="3417633" y="-1992746"/>
          <a:ext cx="621053" cy="6118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OM" sz="3800" kern="1200" dirty="0"/>
        </a:p>
      </dsp:txBody>
      <dsp:txXfrm rot="-5400000">
        <a:off x="668827" y="786377"/>
        <a:ext cx="6088350" cy="560419"/>
      </dsp:txXfrm>
    </dsp:sp>
    <dsp:sp modelId="{150DC8FC-104A-498A-8508-88FB6059B0FE}">
      <dsp:nvSpPr>
        <dsp:cNvPr id="0" name=""/>
        <dsp:cNvSpPr/>
      </dsp:nvSpPr>
      <dsp:spPr>
        <a:xfrm rot="5400000">
          <a:off x="-143320" y="1654198"/>
          <a:ext cx="955467" cy="668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2012-2014</a:t>
          </a:r>
          <a:endParaRPr lang="ar-OM" sz="1100" b="1" kern="1200" dirty="0">
            <a:solidFill>
              <a:schemeClr val="tx1"/>
            </a:solidFill>
          </a:endParaRPr>
        </a:p>
      </dsp:txBody>
      <dsp:txXfrm rot="-5400000">
        <a:off x="1" y="1845290"/>
        <a:ext cx="668826" cy="286641"/>
      </dsp:txXfrm>
    </dsp:sp>
    <dsp:sp modelId="{C61AFD10-54D3-47B2-BF1B-AF98EA7F7AC5}">
      <dsp:nvSpPr>
        <dsp:cNvPr id="0" name=""/>
        <dsp:cNvSpPr/>
      </dsp:nvSpPr>
      <dsp:spPr>
        <a:xfrm rot="5400000">
          <a:off x="3417633" y="-1237927"/>
          <a:ext cx="621053" cy="6118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OM" sz="3800" kern="1200" dirty="0"/>
        </a:p>
      </dsp:txBody>
      <dsp:txXfrm rot="-5400000">
        <a:off x="668827" y="1541196"/>
        <a:ext cx="6088350" cy="560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92DF1-E9F4-4DFE-BAD2-2F4A9BC5C82B}">
      <dsp:nvSpPr>
        <dsp:cNvPr id="0" name=""/>
        <dsp:cNvSpPr/>
      </dsp:nvSpPr>
      <dsp:spPr>
        <a:xfrm rot="5400000">
          <a:off x="-151007" y="151087"/>
          <a:ext cx="1006717" cy="704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2014-2016</a:t>
          </a:r>
          <a:endParaRPr lang="ar-OM" sz="1200" b="1" kern="1200" dirty="0">
            <a:solidFill>
              <a:schemeClr val="tx1"/>
            </a:solidFill>
          </a:endParaRPr>
        </a:p>
      </dsp:txBody>
      <dsp:txXfrm rot="-5400000">
        <a:off x="2" y="352430"/>
        <a:ext cx="704701" cy="302016"/>
      </dsp:txXfrm>
    </dsp:sp>
    <dsp:sp modelId="{F20505BC-9CBA-42FF-94E8-28DE9A67F12C}">
      <dsp:nvSpPr>
        <dsp:cNvPr id="0" name=""/>
        <dsp:cNvSpPr/>
      </dsp:nvSpPr>
      <dsp:spPr>
        <a:xfrm rot="5400000">
          <a:off x="3441337" y="-2736555"/>
          <a:ext cx="654366" cy="61276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ct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OM" sz="4000" kern="1200" dirty="0"/>
        </a:p>
      </dsp:txBody>
      <dsp:txXfrm rot="-5400000">
        <a:off x="704702" y="32024"/>
        <a:ext cx="6095693" cy="590478"/>
      </dsp:txXfrm>
    </dsp:sp>
    <dsp:sp modelId="{CF46B950-17BF-4167-8049-83E168BAB482}">
      <dsp:nvSpPr>
        <dsp:cNvPr id="0" name=""/>
        <dsp:cNvSpPr/>
      </dsp:nvSpPr>
      <dsp:spPr>
        <a:xfrm rot="5400000">
          <a:off x="-151007" y="950908"/>
          <a:ext cx="1006717" cy="704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2017</a:t>
          </a:r>
          <a:endParaRPr lang="ar-OM" sz="1200" b="1" kern="1200" dirty="0">
            <a:solidFill>
              <a:schemeClr val="tx1"/>
            </a:solidFill>
          </a:endParaRPr>
        </a:p>
      </dsp:txBody>
      <dsp:txXfrm rot="-5400000">
        <a:off x="2" y="1152251"/>
        <a:ext cx="704701" cy="302016"/>
      </dsp:txXfrm>
    </dsp:sp>
    <dsp:sp modelId="{F6027304-7886-4056-9CB8-EC3636CDAB3C}">
      <dsp:nvSpPr>
        <dsp:cNvPr id="0" name=""/>
        <dsp:cNvSpPr/>
      </dsp:nvSpPr>
      <dsp:spPr>
        <a:xfrm rot="5400000">
          <a:off x="3441337" y="-1936734"/>
          <a:ext cx="654366" cy="61276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OM" sz="4000" kern="1200" dirty="0"/>
        </a:p>
      </dsp:txBody>
      <dsp:txXfrm rot="-5400000">
        <a:off x="704702" y="831845"/>
        <a:ext cx="6095693" cy="590478"/>
      </dsp:txXfrm>
    </dsp:sp>
    <dsp:sp modelId="{150DC8FC-104A-498A-8508-88FB6059B0FE}">
      <dsp:nvSpPr>
        <dsp:cNvPr id="0" name=""/>
        <dsp:cNvSpPr/>
      </dsp:nvSpPr>
      <dsp:spPr>
        <a:xfrm rot="5400000">
          <a:off x="-151007" y="1750729"/>
          <a:ext cx="1006717" cy="704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2018-2019</a:t>
          </a:r>
          <a:endParaRPr lang="ar-OM" sz="1200" b="1" kern="1200" dirty="0">
            <a:solidFill>
              <a:schemeClr val="tx1"/>
            </a:solidFill>
          </a:endParaRPr>
        </a:p>
      </dsp:txBody>
      <dsp:txXfrm rot="-5400000">
        <a:off x="2" y="1952072"/>
        <a:ext cx="704701" cy="302016"/>
      </dsp:txXfrm>
    </dsp:sp>
    <dsp:sp modelId="{C61AFD10-54D3-47B2-BF1B-AF98EA7F7AC5}">
      <dsp:nvSpPr>
        <dsp:cNvPr id="0" name=""/>
        <dsp:cNvSpPr/>
      </dsp:nvSpPr>
      <dsp:spPr>
        <a:xfrm rot="5400000">
          <a:off x="3441337" y="-1136913"/>
          <a:ext cx="654366" cy="61276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OM" sz="4000" kern="1200" dirty="0"/>
        </a:p>
      </dsp:txBody>
      <dsp:txXfrm rot="-5400000">
        <a:off x="704702" y="1631666"/>
        <a:ext cx="6095693" cy="590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NIPPON </a:t>
            </a:r>
            <a:r>
              <a:rPr lang="en-US" sz="3600" b="1" smtClean="0"/>
              <a:t>TRAINING </a:t>
            </a:r>
            <a:r>
              <a:rPr lang="en-US" sz="3600" b="1" smtClean="0"/>
              <a:t>COURSE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3633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Talal</a:t>
            </a:r>
            <a:r>
              <a:rPr lang="en-US" dirty="0" smtClean="0"/>
              <a:t> </a:t>
            </a:r>
            <a:r>
              <a:rPr lang="en-US" dirty="0" err="1" smtClean="0"/>
              <a:t>Alabri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347980"/>
              </p:ext>
            </p:extLst>
          </p:nvPr>
        </p:nvGraphicFramePr>
        <p:xfrm>
          <a:off x="1155419" y="1952292"/>
          <a:ext cx="8128000" cy="47597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/>
                <a:gridCol w="5635157"/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ALABRI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OMAN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OMAN NATIONAL</a:t>
                      </a:r>
                      <a:r>
                        <a:rPr lang="en-US" baseline="0" dirty="0" smtClean="0"/>
                        <a:t> HYDROGRAPHIC OFFICE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Staff </a:t>
                      </a:r>
                      <a:r>
                        <a:rPr lang="en-US" dirty="0" err="1" smtClean="0"/>
                        <a:t>Officer</a:t>
                      </a:r>
                      <a:r>
                        <a:rPr lang="en-US" baseline="0" dirty="0" err="1" smtClean="0"/>
                        <a:t>2</a:t>
                      </a:r>
                      <a:r>
                        <a:rPr lang="en-US" baseline="0" dirty="0" smtClean="0"/>
                        <a:t>/ Nautical Charts 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 for Production Section (</a:t>
                      </a:r>
                      <a:r>
                        <a:rPr lang="en-US" dirty="0" err="1" smtClean="0"/>
                        <a:t>ENC</a:t>
                      </a:r>
                      <a:r>
                        <a:rPr lang="en-US" dirty="0" smtClean="0"/>
                        <a:t>/Paper Charts)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1026" name="Picture 2" descr="https://attachment.outlook.live.net/owa/talal7355@outlook.com/service.svc/s/GetAttachmentThumbnail?id=AQMkADAwATNiZmYAZC1mZGVkLTU4ZGMtMDACLTAwCgBGAAADFdmlS%2BkACUSd5J5T0j3DQQcAnuUGiTq6gke%2FxvhAA8na6gAAAgEMAAAAnuUGiTq6gke%2FxvhAA8na6gADCc9slQAAAAESABAAL%2BAtE%2BU4SUuabeP36ktgow%3D%3D&amp;thumbnailType=2&amp;owa=outlook.live.com&amp;scriptVer=2019102103.10&amp;isc=1&amp;X-OWA-CANARY=EXntrfwUq0y45c1cNBeLRnAJKGItXNcYpEgbdpq37oiGvAaXtkjtmEdVPN4habnUgd4bJLonjGk.&amp;token=eyJhbGciOiJSUzI1NiIsImtpZCI6IjA2MDBGOUY2NzQ2MjA3MzdFNzM0MDRFMjg3QzQ1QTgxOENCN0NFQjgiLCJ4NXQiOiJCZ0Q1OW5SaUJ6Zm5OQVRpaDhSYWdZeTN6cmciLCJ0eXAiOiJKV1QifQ.eyJvcmlnaW4iOiJodHRwczovL291dGxvb2subGl2ZS5jb20iLCJ2ZXIiOiJFeGNoYW5nZS5DYWxsYmFjay5WMSIsImFwcGN0eHNlbmRlciI6Ik93YURvd25sb2FkQDg0ZGY5ZTdmLWU5ZjYtNDBhZi1iNDM1LWFhYWFhYWFhYWFhYSIsImlzc3JpbmciOiJXVyIsImFwcGN0eCI6IntcIm1zZXhjaHByb3RcIjpcIm93YVwiLFwicHJpbWFyeXNpZFwiOlwiUy0xLTI4MjctMjQ1NzU3LTQyNjAxOTA0MjhcIixcInB1aWRcIjpcIjEwNTU1MjI1Mzc5NTM1MDBcIixcIm9pZFwiOlwiMDAwM2JmZmQtZmRlZC01OGRjLTAwMDAtMDAwMDAwMDAwMDAwXCIsXCJzY29wZVwiOlwiT3dhRG93bmxvYWRcIn0iLCJuYmYiOjE1NzIzMjUzNzEsImV4cCI6MTU3MjMyNTk3MSwiaXNzIjoiMDAwMDAwMDItMDAwMC0wZmYxLWNlMDAtMDAwMDAwMDAwMDAwQDg0ZGY5ZTdmLWU5ZjYtNDBhZi1iNDM1LWFhYWFhYWFhYWFhYSIsImF1ZCI6IjAwMDAwMDAyLTAwMDAtMGZmMS1jZTAwLTAwMDAwMDAwMDAwMC9hdHRhY2htZW50Lm91dGxvb2subGl2ZS5uZXRAODRkZjllN2YtZTlmNi00MGFmLWI0MzUtYWFhYWFhYWFhYWFhIn0.m-ujsxCOE8lqXxlZ6I-bnX80uPE1cMjeU_E4S3zE6SMByByp9dMZAYvqQqBDK-TpMX7Fnnsx6ugeASZ9V2jsPUw-e0l53IWU_-5j28Un_49Jg6ys-G8D-lCM0U7B0Wpcy6tcj_At5aAnxYCMkxZsDsfpqL9NHxtXB1htFOKfIvhgPHftptJYQIOiwnYTqv2iRMrVUE6SOiYsaCVXqmOCT2KMsOBSYuW49j1Cxm2zjArcDdeP6tNDSxNOB6sV4CZm9SrVxv4imna9NrOWXINPiXl1KkzoxfQG4X41AmkmU4a5k4Z36m13bJiZYsqhhVlz9szWjW_w0r-sYttXwwD-GQ&amp;animation=tr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693" y="2092130"/>
            <a:ext cx="22574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45223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56" y="4314859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065229" y="1892037"/>
            <a:ext cx="6919274" cy="4938162"/>
            <a:chOff x="2988298" y="719666"/>
            <a:chExt cx="7272503" cy="5699988"/>
          </a:xfrm>
        </p:grpSpPr>
        <p:grpSp>
          <p:nvGrpSpPr>
            <p:cNvPr id="13" name="Group 12"/>
            <p:cNvGrpSpPr/>
            <p:nvPr/>
          </p:nvGrpSpPr>
          <p:grpSpPr>
            <a:xfrm>
              <a:off x="3026004" y="719666"/>
              <a:ext cx="7133996" cy="2848269"/>
              <a:chOff x="3026004" y="719666"/>
              <a:chExt cx="7133996" cy="3446981"/>
            </a:xfrm>
          </p:grpSpPr>
          <p:graphicFrame>
            <p:nvGraphicFramePr>
              <p:cNvPr id="6" name="Diagram 5"/>
              <p:cNvGraphicFramePr/>
              <p:nvPr>
                <p:extLst>
                  <p:ext uri="{D42A27DB-BD31-4B8C-83A1-F6EECF244321}">
                    <p14:modId xmlns:p14="http://schemas.microsoft.com/office/powerpoint/2010/main" val="4046573064"/>
                  </p:ext>
                </p:extLst>
              </p:nvPr>
            </p:nvGraphicFramePr>
            <p:xfrm>
              <a:off x="3026004" y="719666"/>
              <a:ext cx="7133996" cy="344698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  <p:sp>
            <p:nvSpPr>
              <p:cNvPr id="10" name="TextBox 9"/>
              <p:cNvSpPr txBox="1"/>
              <p:nvPr/>
            </p:nvSpPr>
            <p:spPr>
              <a:xfrm>
                <a:off x="4967925" y="838986"/>
                <a:ext cx="3912123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lvl="0"/>
                <a:r>
                  <a:rPr lang="en-US" dirty="0"/>
                  <a:t>Join </a:t>
                </a:r>
                <a:r>
                  <a:rPr lang="en-US" dirty="0" err="1"/>
                  <a:t>ONHO</a:t>
                </a:r>
                <a:r>
                  <a:rPr lang="en-US" dirty="0"/>
                  <a:t>. Under training</a:t>
                </a:r>
                <a:endParaRPr lang="ar-OM" dirty="0"/>
              </a:p>
              <a:p>
                <a:endParaRPr lang="ar-OM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67925" y="1951809"/>
                <a:ext cx="2931736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lvl="0"/>
                <a:r>
                  <a:rPr lang="en-US" dirty="0"/>
                  <a:t>Nippon Foundation course</a:t>
                </a:r>
                <a:endParaRPr lang="ar-OM" dirty="0"/>
              </a:p>
              <a:p>
                <a:endParaRPr lang="ar-OM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967925" y="3016577"/>
                <a:ext cx="3261675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/>
                  <a:t>Production Section</a:t>
                </a:r>
                <a:endParaRPr lang="ar-OM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988298" y="3411019"/>
              <a:ext cx="7272503" cy="3008635"/>
              <a:chOff x="2978870" y="3411019"/>
              <a:chExt cx="7224769" cy="3446981"/>
            </a:xfrm>
          </p:grpSpPr>
          <p:graphicFrame>
            <p:nvGraphicFramePr>
              <p:cNvPr id="14" name="Diagram 13"/>
              <p:cNvGraphicFramePr/>
              <p:nvPr>
                <p:extLst>
                  <p:ext uri="{D42A27DB-BD31-4B8C-83A1-F6EECF244321}">
                    <p14:modId xmlns:p14="http://schemas.microsoft.com/office/powerpoint/2010/main" val="1191425337"/>
                  </p:ext>
                </p:extLst>
              </p:nvPr>
            </p:nvGraphicFramePr>
            <p:xfrm>
              <a:off x="2978870" y="3411019"/>
              <a:ext cx="7133996" cy="344698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9" r:lo="rId10" r:qs="rId11" r:cs="rId12"/>
              </a:graphicData>
            </a:graphic>
          </p:graphicFrame>
          <p:sp>
            <p:nvSpPr>
              <p:cNvPr id="15" name="TextBox 14"/>
              <p:cNvSpPr txBox="1"/>
              <p:nvPr/>
            </p:nvSpPr>
            <p:spPr>
              <a:xfrm>
                <a:off x="4945504" y="3582859"/>
                <a:ext cx="3007150" cy="85473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Data Management </a:t>
                </a:r>
                <a:r>
                  <a:rPr lang="en-US" dirty="0" smtClean="0"/>
                  <a:t>Section</a:t>
                </a:r>
                <a:endParaRPr lang="en-US" dirty="0"/>
              </a:p>
              <a:p>
                <a:endParaRPr lang="ar-OM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945503" y="4749033"/>
                <a:ext cx="5258136" cy="4884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MSc GIS </a:t>
                </a:r>
                <a:r>
                  <a:rPr lang="en-US" dirty="0" smtClean="0"/>
                  <a:t>course (</a:t>
                </a:r>
                <a:r>
                  <a:rPr lang="en-US" sz="1400" dirty="0" smtClean="0"/>
                  <a:t>Dublin University of Technology</a:t>
                </a:r>
                <a:r>
                  <a:rPr lang="en-US" dirty="0" smtClean="0"/>
                  <a:t>)</a:t>
                </a:r>
                <a:endParaRPr lang="ar-OM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951645" y="5791374"/>
                <a:ext cx="3289954" cy="4884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err="1"/>
                  <a:t>SO2</a:t>
                </a:r>
                <a:r>
                  <a:rPr lang="en-US" dirty="0"/>
                  <a:t>/ Nautical </a:t>
                </a:r>
                <a:r>
                  <a:rPr lang="en-US" dirty="0" smtClean="0"/>
                  <a:t>Charts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2402"/>
            <a:ext cx="10515600" cy="4417350"/>
          </a:xfrm>
        </p:spPr>
        <p:txBody>
          <a:bodyPr/>
          <a:lstStyle/>
          <a:p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Principles of cartography.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ENC</a:t>
            </a:r>
            <a:r>
              <a:rPr lang="en-US" sz="2400" dirty="0" smtClean="0"/>
              <a:t>/Paper charts concepts and the methodology of production.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Sounding selection skills.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Hydrographic data assessment.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2402"/>
            <a:ext cx="10515600" cy="4417350"/>
          </a:xfrm>
        </p:spPr>
        <p:txBody>
          <a:bodyPr/>
          <a:lstStyle/>
          <a:p>
            <a:r>
              <a:rPr lang="en-US" dirty="0" smtClean="0"/>
              <a:t>Presentations on IHO standards and Publications. The history and the future. S-100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9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159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NIPPON TRAINING COURSE</vt:lpstr>
      <vt:lpstr> Self introduction</vt:lpstr>
      <vt:lpstr> My career path and projects / Achievements</vt:lpstr>
      <vt:lpstr>Lessons learned from CHART Course</vt:lpstr>
      <vt:lpstr>Suggestion for the future</vt:lpstr>
      <vt:lpstr>PowerPoint Presentation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ASUS</cp:lastModifiedBy>
  <cp:revision>23</cp:revision>
  <dcterms:created xsi:type="dcterms:W3CDTF">2019-10-04T14:42:16Z</dcterms:created>
  <dcterms:modified xsi:type="dcterms:W3CDTF">2019-10-29T05:11:23Z</dcterms:modified>
</cp:coreProperties>
</file>